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1" r:id="rId4"/>
    <p:sldId id="266" r:id="rId5"/>
    <p:sldId id="263" r:id="rId6"/>
    <p:sldId id="264" r:id="rId7"/>
    <p:sldId id="268" r:id="rId8"/>
    <p:sldId id="269" r:id="rId9"/>
    <p:sldId id="270" r:id="rId10"/>
    <p:sldId id="260" r:id="rId11"/>
    <p:sldId id="273" r:id="rId12"/>
    <p:sldId id="274" r:id="rId13"/>
    <p:sldId id="271" r:id="rId14"/>
    <p:sldId id="272" r:id="rId15"/>
    <p:sldId id="262" r:id="rId16"/>
    <p:sldId id="275" r:id="rId17"/>
    <p:sldId id="276" r:id="rId18"/>
    <p:sldId id="278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C43"/>
    <a:srgbClr val="27292E"/>
    <a:srgbClr val="EDB439"/>
    <a:srgbClr val="DAC19C"/>
    <a:srgbClr val="2D2E32"/>
    <a:srgbClr val="41424B"/>
    <a:srgbClr val="5E5F67"/>
    <a:srgbClr val="DDCEBA"/>
    <a:srgbClr val="242629"/>
    <a:srgbClr val="433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 autoAdjust="0"/>
    <p:restoredTop sz="94660"/>
  </p:normalViewPr>
  <p:slideViewPr>
    <p:cSldViewPr snapToGrid="0">
      <p:cViewPr varScale="1">
        <p:scale>
          <a:sx n="95" d="100"/>
          <a:sy n="95" d="100"/>
        </p:scale>
        <p:origin x="3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8CDBE-97D0-4CBA-B7EF-37D6D242943A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8F7C0-605C-492F-A769-4D2E57D837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01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F8F7C0-605C-492F-A769-4D2E57D837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40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762A5-6523-56FC-40DD-CB096460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3D22C-2F46-0C8E-10F4-0E0AC8119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DC3AD-474C-6F22-4F93-01308D69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938F7-44A2-96D2-5502-CF35EBA9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08B6C-CB64-4B12-8A6F-58A32E94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8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3237F-EF03-6D6F-2F31-93805242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6F71B4-6047-1513-E368-904285504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DECBA-8D10-3402-9623-2FFD4750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02C93-6431-F05A-FEBD-52854E4A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B0F78-E8F1-F607-2AFA-81BE65FF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1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7EC7F-79D8-E8C0-BDE4-3F98FEC8B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F94C58-1158-4D05-2130-115F042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1400A-68CD-A946-4CC4-5ED99807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2FA43-19AB-F07D-954F-43A78A82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E0DB7-5B77-B96C-25CE-10492BDB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7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AADB8-C2EE-E553-F91B-54BB39D0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03309-8B4D-9133-4637-779923CD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4D677-D708-237D-2438-5153BDC1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6C280-32B4-A02B-9B34-66CB5A7A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46FBB-AABD-8F6F-113B-9B421A06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56FB6-7683-C502-B76E-336A7A90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E1D57-31D7-FD4B-B3F5-05322D5E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CF3D0-871E-03E2-F2A6-8B090C08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78653-1954-D5F3-C38D-8D395EAE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71A02-B6E4-E493-E9AC-D644BCCA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3558-D658-F609-46F9-A7F13438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0DBCA-6146-F46F-AFF3-674E7BA13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58E98-439C-2B24-0EDA-DB8B83855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BE8C34-5D6C-3819-E5B2-1D846357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F4FD2C-970C-8C6B-FEA9-9DDC9818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59D73-74D7-625F-FBC9-A2204D7A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5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FCF70-861B-91C1-A574-D6098A2C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98F7F-518D-989C-3403-C73BAF89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C0739-9A28-4EA1-B4B0-4237C54B8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51B7E4-1EBD-22B0-DACE-3DB4D191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895852-20EA-986A-2406-CCE15093D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35416E-3B29-3BAA-3B4F-897A1CA9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E4B19-B773-D30E-3E04-483FA102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0789F7-DDA2-A89E-D0ED-7BF23C5C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6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505BC-A2C7-2428-2A31-C0AB86C7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547D54-0760-FD1C-F527-4B1B6606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FF057-1514-3F31-9C4C-C3CC6027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D6B4F-C0D2-FEF8-0AA4-9BCE18B3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139276-D102-488B-8881-BCE40B7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CF0C29-7C9E-E5D7-3158-DA77EAD9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96C17-6750-E6A4-C583-3ADD93CD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9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34358-35FD-7D0B-2B09-47882D71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9D6CF-2708-EA73-FFB2-A0D590454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B2CB6-80A7-56AE-0206-44563C721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371A9-5D41-8E77-0AFC-3709D6E0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97ECDA-EE62-2E23-E837-9D79875C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FF5A0-836F-3848-B201-D2152E04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5EED3-67AB-A337-776F-014BCA86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B56547-E5EA-4FCC-F417-967012E89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3E26A-10CE-CDB0-2D7E-9ECD7B0F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A6D32-3EC7-7E6C-7B2D-FF4308CF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C102-3C5D-00E3-EAEB-BF943176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EF037-4E63-D399-7BA3-BDCA58C1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8D6795-AE76-B306-7538-AEC5EE9F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05C6C-0ACB-110B-1A01-BF9A073B4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333C4-798D-66B3-AC49-8D379E3B5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FCC09-1A16-4720-823E-2E34C41BF047}" type="datetimeFigureOut">
              <a:rPr lang="ko-KR" altLang="en-US" smtClean="0"/>
              <a:t>2024-09-11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0DD9C-D006-B5DB-3FE9-408C5468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47717-E990-36A9-631E-36EDA9641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1760C-77B2-50D6-8152-EE82E8D8C45E}"/>
              </a:ext>
            </a:extLst>
          </p:cNvPr>
          <p:cNvSpPr txBox="1"/>
          <p:nvPr/>
        </p:nvSpPr>
        <p:spPr>
          <a:xfrm>
            <a:off x="9650476" y="6579719"/>
            <a:ext cx="25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  <a:endParaRPr lang="ko-KR" altLang="en-US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 descr="하늘, 물, 구름, 경치이(가) 표시된 사진&#10;&#10;자동 생성된 설명">
            <a:extLst>
              <a:ext uri="{FF2B5EF4-FFF2-40B4-BE49-F238E27FC236}">
                <a16:creationId xmlns:a16="http://schemas.microsoft.com/office/drawing/2014/main" id="{01ECED82-94CE-3594-6F41-327895376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"/>
            <a:ext cx="12192000" cy="6858000"/>
          </a:xfrm>
          <a:prstGeom prst="rect">
            <a:avLst/>
          </a:prstGeom>
        </p:spPr>
      </p:pic>
      <p:pic>
        <p:nvPicPr>
          <p:cNvPr id="25" name="Google Shape;93;p1">
            <a:extLst>
              <a:ext uri="{FF2B5EF4-FFF2-40B4-BE49-F238E27FC236}">
                <a16:creationId xmlns:a16="http://schemas.microsoft.com/office/drawing/2014/main" id="{673269D7-B866-877E-6610-A9FE7C238B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3445" y="3953116"/>
            <a:ext cx="2085106" cy="34948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431535-4F08-C464-8B20-0D14438D43B7}"/>
              </a:ext>
            </a:extLst>
          </p:cNvPr>
          <p:cNvSpPr txBox="1"/>
          <p:nvPr/>
        </p:nvSpPr>
        <p:spPr>
          <a:xfrm>
            <a:off x="3685343" y="4498936"/>
            <a:ext cx="4821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2A5486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어비스</a:t>
            </a:r>
            <a:r>
              <a:rPr lang="ko-KR" altLang="en-US" sz="4000" dirty="0">
                <a:solidFill>
                  <a:srgbClr val="2A5486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원 </a:t>
            </a:r>
            <a:r>
              <a:rPr lang="en-US" altLang="ko-KR" sz="4000" dirty="0">
                <a:solidFill>
                  <a:srgbClr val="2A5486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: </a:t>
            </a:r>
            <a:r>
              <a:rPr lang="ko-KR" altLang="en-US" sz="4000" dirty="0" err="1">
                <a:solidFill>
                  <a:srgbClr val="2A5486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마그누스</a:t>
            </a:r>
            <a:endParaRPr lang="ko-KR" altLang="en-US" sz="4000" dirty="0">
              <a:solidFill>
                <a:srgbClr val="2A5486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2034F-E43A-17B9-F554-1096C1FBDDEB}"/>
              </a:ext>
            </a:extLst>
          </p:cNvPr>
          <p:cNvSpPr txBox="1"/>
          <p:nvPr/>
        </p:nvSpPr>
        <p:spPr>
          <a:xfrm>
            <a:off x="2954864" y="5206822"/>
            <a:ext cx="6282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심연의 포탈 </a:t>
            </a:r>
            <a:r>
              <a:rPr lang="ko-KR" altLang="en-US" sz="4000" dirty="0">
                <a:solidFill>
                  <a:srgbClr val="2A5486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시스템 기획서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984E0-9F0A-6CEF-B2EC-7075FBC90E3C}"/>
              </a:ext>
            </a:extLst>
          </p:cNvPr>
          <p:cNvSpPr txBox="1"/>
          <p:nvPr/>
        </p:nvSpPr>
        <p:spPr>
          <a:xfrm>
            <a:off x="7782729" y="6525081"/>
            <a:ext cx="4397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97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PC 게임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538CBC49-7202-088B-E27B-7D1C0BDD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E88F3B-F636-A8D0-4A73-965A8AE496DC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82B63-50F0-BF9C-92BC-2BC4866580A4}"/>
              </a:ext>
            </a:extLst>
          </p:cNvPr>
          <p:cNvSpPr txBox="1"/>
          <p:nvPr/>
        </p:nvSpPr>
        <p:spPr>
          <a:xfrm>
            <a:off x="3897122" y="2721114"/>
            <a:ext cx="439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4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endParaRPr lang="en-US" altLang="ko-KR" sz="4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2F856A-4310-8C87-CD0F-17C899C60A0D}"/>
              </a:ext>
            </a:extLst>
          </p:cNvPr>
          <p:cNvSpPr txBox="1"/>
          <p:nvPr/>
        </p:nvSpPr>
        <p:spPr>
          <a:xfrm>
            <a:off x="5053584" y="1832864"/>
            <a:ext cx="2084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76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PC 게임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538CBC49-7202-088B-E27B-7D1C0BDD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E88F3B-F636-A8D0-4A73-965A8AE496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27B66-B15A-4012-0B86-3E1206539A0E}"/>
              </a:ext>
            </a:extLst>
          </p:cNvPr>
          <p:cNvSpPr txBox="1"/>
          <p:nvPr/>
        </p:nvSpPr>
        <p:spPr>
          <a:xfrm>
            <a:off x="358818" y="224197"/>
            <a:ext cx="392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endParaRPr lang="ko-KR" altLang="en-US" sz="2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6B3CC-986C-1B34-E718-5E875836622E}"/>
              </a:ext>
            </a:extLst>
          </p:cNvPr>
          <p:cNvSpPr/>
          <p:nvPr/>
        </p:nvSpPr>
        <p:spPr>
          <a:xfrm>
            <a:off x="204216" y="284639"/>
            <a:ext cx="110067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994BCA0-289E-8FFC-CB34-0340E13C1D51}"/>
              </a:ext>
            </a:extLst>
          </p:cNvPr>
          <p:cNvCxnSpPr>
            <a:cxnSpLocks/>
          </p:cNvCxnSpPr>
          <p:nvPr/>
        </p:nvCxnSpPr>
        <p:spPr>
          <a:xfrm>
            <a:off x="204216" y="6637867"/>
            <a:ext cx="116999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9356346-163F-5A94-4674-789B6163A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17" y="1774942"/>
            <a:ext cx="3835400" cy="3835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EFFA40-6F6D-3DC5-FF3C-0541FE1E314A}"/>
              </a:ext>
            </a:extLst>
          </p:cNvPr>
          <p:cNvSpPr txBox="1"/>
          <p:nvPr/>
        </p:nvSpPr>
        <p:spPr>
          <a:xfrm>
            <a:off x="460417" y="953403"/>
            <a:ext cx="39295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무궁화 꽃이 피었습니다</a:t>
            </a:r>
            <a:r>
              <a:rPr lang="en-US" altLang="ko-KR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무궁히 피는 꽃 사이를 거닐다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55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0D77EE6-AD58-10FD-5019-2F9FC285DD41}"/>
              </a:ext>
            </a:extLst>
          </p:cNvPr>
          <p:cNvSpPr/>
          <p:nvPr/>
        </p:nvSpPr>
        <p:spPr>
          <a:xfrm rot="10800000">
            <a:off x="2616823" y="1431301"/>
            <a:ext cx="7920880" cy="432047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9919C5-58F9-742B-0C8B-14BBADE555C2}"/>
              </a:ext>
            </a:extLst>
          </p:cNvPr>
          <p:cNvSpPr/>
          <p:nvPr/>
        </p:nvSpPr>
        <p:spPr>
          <a:xfrm rot="10800000">
            <a:off x="2616823" y="2457414"/>
            <a:ext cx="7920880" cy="432047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CE753EF-5541-4DB2-B85B-FAAD963BBFC6}"/>
              </a:ext>
            </a:extLst>
          </p:cNvPr>
          <p:cNvSpPr/>
          <p:nvPr/>
        </p:nvSpPr>
        <p:spPr>
          <a:xfrm rot="10800000">
            <a:off x="2616823" y="3483527"/>
            <a:ext cx="7920880" cy="432047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9370F6E-2328-0D8A-6F72-40D5C42E667B}"/>
              </a:ext>
            </a:extLst>
          </p:cNvPr>
          <p:cNvSpPr/>
          <p:nvPr/>
        </p:nvSpPr>
        <p:spPr>
          <a:xfrm rot="10800000">
            <a:off x="2616823" y="4509640"/>
            <a:ext cx="7920880" cy="432047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610936A-B842-A788-2A1E-BD1412C31B31}"/>
              </a:ext>
            </a:extLst>
          </p:cNvPr>
          <p:cNvSpPr/>
          <p:nvPr/>
        </p:nvSpPr>
        <p:spPr>
          <a:xfrm rot="10800000">
            <a:off x="2616823" y="5535756"/>
            <a:ext cx="7920880" cy="432047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795E6-46DA-23BE-8947-1B663666FED9}"/>
              </a:ext>
            </a:extLst>
          </p:cNvPr>
          <p:cNvSpPr txBox="1"/>
          <p:nvPr/>
        </p:nvSpPr>
        <p:spPr>
          <a:xfrm>
            <a:off x="3350296" y="1870060"/>
            <a:ext cx="102453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SHAPE TITLE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9C227-DDA9-BF5B-5811-4F77CD2C7D60}"/>
              </a:ext>
            </a:extLst>
          </p:cNvPr>
          <p:cNvSpPr txBox="1"/>
          <p:nvPr/>
        </p:nvSpPr>
        <p:spPr>
          <a:xfrm>
            <a:off x="2905516" y="1777727"/>
            <a:ext cx="342955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400" b="1">
                <a:solidFill>
                  <a:srgbClr val="DCE6EC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01</a:t>
            </a:r>
            <a:endParaRPr lang="ko-KR" altLang="en-US" sz="2400" b="1" dirty="0">
              <a:solidFill>
                <a:srgbClr val="DCE6EC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Freeform 21">
            <a:extLst>
              <a:ext uri="{FF2B5EF4-FFF2-40B4-BE49-F238E27FC236}">
                <a16:creationId xmlns:a16="http://schemas.microsoft.com/office/drawing/2014/main" id="{33EF8614-7B29-63B1-DD05-E3B55C4FC5DA}"/>
              </a:ext>
            </a:extLst>
          </p:cNvPr>
          <p:cNvSpPr>
            <a:spLocks/>
          </p:cNvSpPr>
          <p:nvPr/>
        </p:nvSpPr>
        <p:spPr bwMode="auto">
          <a:xfrm>
            <a:off x="4993525" y="1816343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DCE6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3A02D908-B9C7-2B04-D875-F565A380173C}"/>
              </a:ext>
            </a:extLst>
          </p:cNvPr>
          <p:cNvSpPr>
            <a:spLocks noEditPoints="1"/>
          </p:cNvSpPr>
          <p:nvPr/>
        </p:nvSpPr>
        <p:spPr bwMode="auto">
          <a:xfrm>
            <a:off x="6560495" y="1816343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DCE6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Freeform 21">
            <a:extLst>
              <a:ext uri="{FF2B5EF4-FFF2-40B4-BE49-F238E27FC236}">
                <a16:creationId xmlns:a16="http://schemas.microsoft.com/office/drawing/2014/main" id="{A2B1B56D-5411-AFA2-78F8-D45439977FB0}"/>
              </a:ext>
            </a:extLst>
          </p:cNvPr>
          <p:cNvSpPr>
            <a:spLocks/>
          </p:cNvSpPr>
          <p:nvPr/>
        </p:nvSpPr>
        <p:spPr bwMode="auto">
          <a:xfrm>
            <a:off x="5385267" y="1816343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DCE6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093C7078-3F09-CEB1-01E7-C9FDC3E9363A}"/>
              </a:ext>
            </a:extLst>
          </p:cNvPr>
          <p:cNvSpPr>
            <a:spLocks/>
          </p:cNvSpPr>
          <p:nvPr/>
        </p:nvSpPr>
        <p:spPr bwMode="auto">
          <a:xfrm>
            <a:off x="5777009" y="1816343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DCE6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id="{7E825502-D8FE-9367-3720-6AFBC7B9C1BA}"/>
              </a:ext>
            </a:extLst>
          </p:cNvPr>
          <p:cNvSpPr>
            <a:spLocks/>
          </p:cNvSpPr>
          <p:nvPr/>
        </p:nvSpPr>
        <p:spPr bwMode="auto">
          <a:xfrm>
            <a:off x="6168751" y="1816343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DCE6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FCC801-F262-324B-666C-946A0CF3B652}"/>
              </a:ext>
            </a:extLst>
          </p:cNvPr>
          <p:cNvSpPr txBox="1"/>
          <p:nvPr/>
        </p:nvSpPr>
        <p:spPr>
          <a:xfrm>
            <a:off x="7657383" y="1630283"/>
            <a:ext cx="2790255" cy="664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Lorem ipsum dolor sit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amet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consectetur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adipiscing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elit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. Integer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luctus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ante lacinia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dignissim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commodo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arcu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erat</a:t>
            </a:r>
            <a:endParaRPr lang="ko-KR" altLang="en-US" sz="1000" dirty="0">
              <a:solidFill>
                <a:schemeClr val="bg1">
                  <a:alpha val="7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A6C886-9FF2-A18B-D1D0-44EDA7843C57}"/>
              </a:ext>
            </a:extLst>
          </p:cNvPr>
          <p:cNvSpPr txBox="1"/>
          <p:nvPr/>
        </p:nvSpPr>
        <p:spPr>
          <a:xfrm>
            <a:off x="3350296" y="2879875"/>
            <a:ext cx="102453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SHAPE TITLE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B88E42-706B-F6D9-C4DB-24C531902334}"/>
              </a:ext>
            </a:extLst>
          </p:cNvPr>
          <p:cNvSpPr txBox="1"/>
          <p:nvPr/>
        </p:nvSpPr>
        <p:spPr>
          <a:xfrm>
            <a:off x="2905516" y="2787542"/>
            <a:ext cx="342955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400" b="1" dirty="0">
                <a:solidFill>
                  <a:srgbClr val="43B3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</a:t>
            </a:r>
            <a:endParaRPr lang="ko-KR" altLang="en-US" sz="2400" b="1" dirty="0">
              <a:solidFill>
                <a:srgbClr val="43B3FF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7CE5436C-F49B-6ED1-FA7B-AB37ECF53E51}"/>
              </a:ext>
            </a:extLst>
          </p:cNvPr>
          <p:cNvSpPr>
            <a:spLocks/>
          </p:cNvSpPr>
          <p:nvPr/>
        </p:nvSpPr>
        <p:spPr bwMode="auto">
          <a:xfrm>
            <a:off x="4993525" y="2826158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43B3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" name="Freeform 29">
            <a:extLst>
              <a:ext uri="{FF2B5EF4-FFF2-40B4-BE49-F238E27FC236}">
                <a16:creationId xmlns:a16="http://schemas.microsoft.com/office/drawing/2014/main" id="{827B699C-D80D-3721-C735-DA6845135D78}"/>
              </a:ext>
            </a:extLst>
          </p:cNvPr>
          <p:cNvSpPr>
            <a:spLocks noEditPoints="1"/>
          </p:cNvSpPr>
          <p:nvPr/>
        </p:nvSpPr>
        <p:spPr bwMode="auto">
          <a:xfrm>
            <a:off x="6560495" y="2826158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43B3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A4CDA2C-F01A-6165-57CF-9417662F4EC0}"/>
              </a:ext>
            </a:extLst>
          </p:cNvPr>
          <p:cNvSpPr>
            <a:spLocks/>
          </p:cNvSpPr>
          <p:nvPr/>
        </p:nvSpPr>
        <p:spPr bwMode="auto">
          <a:xfrm>
            <a:off x="5385267" y="2826158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43B3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BBE0567-0DDB-D0F7-1722-BB8F48A379E7}"/>
              </a:ext>
            </a:extLst>
          </p:cNvPr>
          <p:cNvSpPr>
            <a:spLocks/>
          </p:cNvSpPr>
          <p:nvPr/>
        </p:nvSpPr>
        <p:spPr bwMode="auto">
          <a:xfrm>
            <a:off x="5777009" y="2826158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43B3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9CBC9-7AD7-46DE-1EF0-95F9035BE622}"/>
              </a:ext>
            </a:extLst>
          </p:cNvPr>
          <p:cNvSpPr txBox="1"/>
          <p:nvPr/>
        </p:nvSpPr>
        <p:spPr>
          <a:xfrm>
            <a:off x="7657383" y="2640098"/>
            <a:ext cx="2790255" cy="664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Lorem ipsum dolor sit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amet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consectetur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adipiscing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elit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. Integer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luctus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ante lacinia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dignissim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commodo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arcu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erat</a:t>
            </a:r>
            <a:endParaRPr lang="ko-KR" altLang="en-US" sz="1000" dirty="0">
              <a:solidFill>
                <a:schemeClr val="bg1">
                  <a:alpha val="7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9B5637-34C0-5AD1-7C54-7EF24C4A4C04}"/>
              </a:ext>
            </a:extLst>
          </p:cNvPr>
          <p:cNvSpPr txBox="1"/>
          <p:nvPr/>
        </p:nvSpPr>
        <p:spPr>
          <a:xfrm>
            <a:off x="3350296" y="3891640"/>
            <a:ext cx="102453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SHAPE TITLE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71E102-7E9D-ACAC-3236-BDE2BD232263}"/>
              </a:ext>
            </a:extLst>
          </p:cNvPr>
          <p:cNvSpPr txBox="1"/>
          <p:nvPr/>
        </p:nvSpPr>
        <p:spPr>
          <a:xfrm>
            <a:off x="2905516" y="3764068"/>
            <a:ext cx="342955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400" b="1" dirty="0">
                <a:solidFill>
                  <a:srgbClr val="AAC4D8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</a:t>
            </a:r>
            <a:endParaRPr lang="ko-KR" altLang="en-US" sz="2400" b="1" dirty="0">
              <a:solidFill>
                <a:srgbClr val="AAC4D8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74D34F67-38FD-0D7C-3BDA-D3A886795B25}"/>
              </a:ext>
            </a:extLst>
          </p:cNvPr>
          <p:cNvSpPr>
            <a:spLocks/>
          </p:cNvSpPr>
          <p:nvPr/>
        </p:nvSpPr>
        <p:spPr bwMode="auto">
          <a:xfrm>
            <a:off x="4993525" y="3837923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AAC4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29">
            <a:extLst>
              <a:ext uri="{FF2B5EF4-FFF2-40B4-BE49-F238E27FC236}">
                <a16:creationId xmlns:a16="http://schemas.microsoft.com/office/drawing/2014/main" id="{BE3E2F7B-8249-BF93-D925-C3A6BB0C881C}"/>
              </a:ext>
            </a:extLst>
          </p:cNvPr>
          <p:cNvSpPr>
            <a:spLocks noEditPoints="1"/>
          </p:cNvSpPr>
          <p:nvPr/>
        </p:nvSpPr>
        <p:spPr bwMode="auto">
          <a:xfrm>
            <a:off x="6560495" y="3837923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AAC4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AD3903E9-E7D2-E86D-9A78-4DB7F8A380EB}"/>
              </a:ext>
            </a:extLst>
          </p:cNvPr>
          <p:cNvSpPr>
            <a:spLocks/>
          </p:cNvSpPr>
          <p:nvPr/>
        </p:nvSpPr>
        <p:spPr bwMode="auto">
          <a:xfrm>
            <a:off x="5385267" y="3837923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AAC4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CE22F0-D6DD-4C34-1079-968096924568}"/>
              </a:ext>
            </a:extLst>
          </p:cNvPr>
          <p:cNvSpPr txBox="1"/>
          <p:nvPr/>
        </p:nvSpPr>
        <p:spPr>
          <a:xfrm>
            <a:off x="7657383" y="3651863"/>
            <a:ext cx="2790255" cy="664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Lorem ipsum dolor sit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amet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consectetur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adipiscing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elit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. Integer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luctus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ante lacinia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dignissim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commodo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arcu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erat</a:t>
            </a:r>
            <a:endParaRPr lang="ko-KR" altLang="en-US" sz="1000" dirty="0">
              <a:solidFill>
                <a:schemeClr val="bg1">
                  <a:alpha val="7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7206FD-4244-857A-1B23-5893A4227BE1}"/>
              </a:ext>
            </a:extLst>
          </p:cNvPr>
          <p:cNvSpPr txBox="1"/>
          <p:nvPr/>
        </p:nvSpPr>
        <p:spPr>
          <a:xfrm>
            <a:off x="3350296" y="4933869"/>
            <a:ext cx="102453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1200" b="1" dirty="0"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SHAPE TITLE</a:t>
            </a:r>
            <a:endParaRPr lang="ko-KR" altLang="en-US" sz="1200" b="1" dirty="0"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BF58E4-2DCF-6646-D0B0-D157E79F4569}"/>
              </a:ext>
            </a:extLst>
          </p:cNvPr>
          <p:cNvSpPr txBox="1"/>
          <p:nvPr/>
        </p:nvSpPr>
        <p:spPr>
          <a:xfrm>
            <a:off x="2905516" y="4841536"/>
            <a:ext cx="342955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32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l"/>
            <a:r>
              <a:rPr lang="en-US" altLang="ko-KR" sz="2400" b="1" dirty="0">
                <a:solidFill>
                  <a:srgbClr val="00CC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04</a:t>
            </a:r>
            <a:endParaRPr lang="ko-KR" altLang="en-US" sz="2400" b="1" dirty="0">
              <a:solidFill>
                <a:srgbClr val="00CCFF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2" name="Freeform 21">
            <a:extLst>
              <a:ext uri="{FF2B5EF4-FFF2-40B4-BE49-F238E27FC236}">
                <a16:creationId xmlns:a16="http://schemas.microsoft.com/office/drawing/2014/main" id="{015A80F6-CE61-EB86-65A0-9719C66C7A31}"/>
              </a:ext>
            </a:extLst>
          </p:cNvPr>
          <p:cNvSpPr>
            <a:spLocks/>
          </p:cNvSpPr>
          <p:nvPr/>
        </p:nvSpPr>
        <p:spPr bwMode="auto">
          <a:xfrm>
            <a:off x="4993525" y="4880152"/>
            <a:ext cx="304800" cy="292100"/>
          </a:xfrm>
          <a:custGeom>
            <a:avLst/>
            <a:gdLst>
              <a:gd name="T0" fmla="*/ 96 w 192"/>
              <a:gd name="T1" fmla="*/ 148 h 184"/>
              <a:gd name="T2" fmla="*/ 155 w 192"/>
              <a:gd name="T3" fmla="*/ 184 h 184"/>
              <a:gd name="T4" fmla="*/ 140 w 192"/>
              <a:gd name="T5" fmla="*/ 116 h 184"/>
              <a:gd name="T6" fmla="*/ 192 w 192"/>
              <a:gd name="T7" fmla="*/ 70 h 184"/>
              <a:gd name="T8" fmla="*/ 123 w 192"/>
              <a:gd name="T9" fmla="*/ 64 h 184"/>
              <a:gd name="T10" fmla="*/ 96 w 192"/>
              <a:gd name="T11" fmla="*/ 0 h 184"/>
              <a:gd name="T12" fmla="*/ 69 w 192"/>
              <a:gd name="T13" fmla="*/ 64 h 184"/>
              <a:gd name="T14" fmla="*/ 0 w 192"/>
              <a:gd name="T15" fmla="*/ 70 h 184"/>
              <a:gd name="T16" fmla="*/ 52 w 192"/>
              <a:gd name="T17" fmla="*/ 116 h 184"/>
              <a:gd name="T18" fmla="*/ 37 w 192"/>
              <a:gd name="T19" fmla="*/ 184 h 184"/>
              <a:gd name="T20" fmla="*/ 96 w 192"/>
              <a:gd name="T21" fmla="*/ 148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2" h="184">
                <a:moveTo>
                  <a:pt x="96" y="148"/>
                </a:moveTo>
                <a:lnTo>
                  <a:pt x="155" y="184"/>
                </a:lnTo>
                <a:lnTo>
                  <a:pt x="140" y="116"/>
                </a:lnTo>
                <a:lnTo>
                  <a:pt x="192" y="70"/>
                </a:lnTo>
                <a:lnTo>
                  <a:pt x="123" y="64"/>
                </a:lnTo>
                <a:lnTo>
                  <a:pt x="96" y="0"/>
                </a:lnTo>
                <a:lnTo>
                  <a:pt x="69" y="64"/>
                </a:lnTo>
                <a:lnTo>
                  <a:pt x="0" y="70"/>
                </a:lnTo>
                <a:lnTo>
                  <a:pt x="52" y="116"/>
                </a:lnTo>
                <a:lnTo>
                  <a:pt x="37" y="184"/>
                </a:lnTo>
                <a:lnTo>
                  <a:pt x="96" y="148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CE72F902-8F86-F072-3DB5-BDFE2611E58A}"/>
              </a:ext>
            </a:extLst>
          </p:cNvPr>
          <p:cNvSpPr>
            <a:spLocks noEditPoints="1"/>
          </p:cNvSpPr>
          <p:nvPr/>
        </p:nvSpPr>
        <p:spPr bwMode="auto">
          <a:xfrm>
            <a:off x="6560495" y="4880152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3532E3-069C-2011-5E2B-A0243396E000}"/>
              </a:ext>
            </a:extLst>
          </p:cNvPr>
          <p:cNvSpPr txBox="1"/>
          <p:nvPr/>
        </p:nvSpPr>
        <p:spPr>
          <a:xfrm>
            <a:off x="7657383" y="4694092"/>
            <a:ext cx="2790255" cy="664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Lorem ipsum dolor sit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amet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consectetur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adipiscing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elit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. Integer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luctus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ante lacinia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dignissim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commodo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arcu</a:t>
            </a:r>
            <a:r>
              <a:rPr lang="en-US" altLang="ko-KR" sz="1000" dirty="0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chemeClr val="bg1">
                    <a:alpha val="70000"/>
                  </a:schemeClr>
                </a:solidFill>
                <a:latin typeface="Trebuchet MS" panose="020B0603020202020204" pitchFamily="34" charset="0"/>
                <a:ea typeface="맑은 고딕" panose="020B0503020000020004" pitchFamily="50" charset="-127"/>
              </a:rPr>
              <a:t>erat</a:t>
            </a:r>
            <a:endParaRPr lang="ko-KR" altLang="en-US" sz="1000" dirty="0">
              <a:solidFill>
                <a:schemeClr val="bg1">
                  <a:alpha val="70000"/>
                </a:schemeClr>
              </a:solidFill>
              <a:latin typeface="Trebuchet MS" panose="020B0603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3126DB2B-CC2B-CF34-EB80-E4C3400B508E}"/>
              </a:ext>
            </a:extLst>
          </p:cNvPr>
          <p:cNvSpPr>
            <a:spLocks noEditPoints="1"/>
          </p:cNvSpPr>
          <p:nvPr/>
        </p:nvSpPr>
        <p:spPr bwMode="auto">
          <a:xfrm>
            <a:off x="6164886" y="2826158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43B3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EE336693-A41C-4DC2-CF09-A8B113BE28F3}"/>
              </a:ext>
            </a:extLst>
          </p:cNvPr>
          <p:cNvSpPr>
            <a:spLocks noEditPoints="1"/>
          </p:cNvSpPr>
          <p:nvPr/>
        </p:nvSpPr>
        <p:spPr bwMode="auto">
          <a:xfrm>
            <a:off x="6164886" y="3837923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AAC4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7" name="Freeform 29">
            <a:extLst>
              <a:ext uri="{FF2B5EF4-FFF2-40B4-BE49-F238E27FC236}">
                <a16:creationId xmlns:a16="http://schemas.microsoft.com/office/drawing/2014/main" id="{618CF260-F97D-5ABA-7F3D-F7E1FEC7595E}"/>
              </a:ext>
            </a:extLst>
          </p:cNvPr>
          <p:cNvSpPr>
            <a:spLocks noEditPoints="1"/>
          </p:cNvSpPr>
          <p:nvPr/>
        </p:nvSpPr>
        <p:spPr bwMode="auto">
          <a:xfrm>
            <a:off x="6164886" y="4880152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8" name="Freeform 29">
            <a:extLst>
              <a:ext uri="{FF2B5EF4-FFF2-40B4-BE49-F238E27FC236}">
                <a16:creationId xmlns:a16="http://schemas.microsoft.com/office/drawing/2014/main" id="{4D2CE03D-6C50-F078-F8F4-3E11CF3EC3C4}"/>
              </a:ext>
            </a:extLst>
          </p:cNvPr>
          <p:cNvSpPr>
            <a:spLocks noEditPoints="1"/>
          </p:cNvSpPr>
          <p:nvPr/>
        </p:nvSpPr>
        <p:spPr bwMode="auto">
          <a:xfrm>
            <a:off x="5778061" y="3837923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AAC4D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39" name="Freeform 29">
            <a:extLst>
              <a:ext uri="{FF2B5EF4-FFF2-40B4-BE49-F238E27FC236}">
                <a16:creationId xmlns:a16="http://schemas.microsoft.com/office/drawing/2014/main" id="{55B2B680-A9E7-8A0A-1F8E-355342F167D3}"/>
              </a:ext>
            </a:extLst>
          </p:cNvPr>
          <p:cNvSpPr>
            <a:spLocks noEditPoints="1"/>
          </p:cNvSpPr>
          <p:nvPr/>
        </p:nvSpPr>
        <p:spPr bwMode="auto">
          <a:xfrm>
            <a:off x="5778061" y="4880152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40" name="Freeform 29">
            <a:extLst>
              <a:ext uri="{FF2B5EF4-FFF2-40B4-BE49-F238E27FC236}">
                <a16:creationId xmlns:a16="http://schemas.microsoft.com/office/drawing/2014/main" id="{624D3F0E-DD7C-0986-D728-8B85B5B4B77B}"/>
              </a:ext>
            </a:extLst>
          </p:cNvPr>
          <p:cNvSpPr>
            <a:spLocks noEditPoints="1"/>
          </p:cNvSpPr>
          <p:nvPr/>
        </p:nvSpPr>
        <p:spPr bwMode="auto">
          <a:xfrm>
            <a:off x="5391236" y="4880152"/>
            <a:ext cx="304800" cy="292100"/>
          </a:xfrm>
          <a:custGeom>
            <a:avLst/>
            <a:gdLst>
              <a:gd name="T0" fmla="*/ 267 w 267"/>
              <a:gd name="T1" fmla="*/ 97 h 254"/>
              <a:gd name="T2" fmla="*/ 171 w 267"/>
              <a:gd name="T3" fmla="*/ 89 h 254"/>
              <a:gd name="T4" fmla="*/ 134 w 267"/>
              <a:gd name="T5" fmla="*/ 0 h 254"/>
              <a:gd name="T6" fmla="*/ 96 w 267"/>
              <a:gd name="T7" fmla="*/ 89 h 254"/>
              <a:gd name="T8" fmla="*/ 0 w 267"/>
              <a:gd name="T9" fmla="*/ 97 h 254"/>
              <a:gd name="T10" fmla="*/ 73 w 267"/>
              <a:gd name="T11" fmla="*/ 160 h 254"/>
              <a:gd name="T12" fmla="*/ 51 w 267"/>
              <a:gd name="T13" fmla="*/ 254 h 254"/>
              <a:gd name="T14" fmla="*/ 134 w 267"/>
              <a:gd name="T15" fmla="*/ 204 h 254"/>
              <a:gd name="T16" fmla="*/ 216 w 267"/>
              <a:gd name="T17" fmla="*/ 254 h 254"/>
              <a:gd name="T18" fmla="*/ 194 w 267"/>
              <a:gd name="T19" fmla="*/ 160 h 254"/>
              <a:gd name="T20" fmla="*/ 267 w 267"/>
              <a:gd name="T21" fmla="*/ 97 h 254"/>
              <a:gd name="T22" fmla="*/ 267 w 267"/>
              <a:gd name="T23" fmla="*/ 97 h 254"/>
              <a:gd name="T24" fmla="*/ 134 w 267"/>
              <a:gd name="T25" fmla="*/ 179 h 254"/>
              <a:gd name="T26" fmla="*/ 84 w 267"/>
              <a:gd name="T27" fmla="*/ 209 h 254"/>
              <a:gd name="T28" fmla="*/ 97 w 267"/>
              <a:gd name="T29" fmla="*/ 152 h 254"/>
              <a:gd name="T30" fmla="*/ 53 w 267"/>
              <a:gd name="T31" fmla="*/ 114 h 254"/>
              <a:gd name="T32" fmla="*/ 111 w 267"/>
              <a:gd name="T33" fmla="*/ 109 h 254"/>
              <a:gd name="T34" fmla="*/ 134 w 267"/>
              <a:gd name="T35" fmla="*/ 55 h 254"/>
              <a:gd name="T36" fmla="*/ 156 w 267"/>
              <a:gd name="T37" fmla="*/ 109 h 254"/>
              <a:gd name="T38" fmla="*/ 215 w 267"/>
              <a:gd name="T39" fmla="*/ 114 h 254"/>
              <a:gd name="T40" fmla="*/ 171 w 267"/>
              <a:gd name="T41" fmla="*/ 152 h 254"/>
              <a:gd name="T42" fmla="*/ 184 w 267"/>
              <a:gd name="T43" fmla="*/ 209 h 254"/>
              <a:gd name="T44" fmla="*/ 134 w 267"/>
              <a:gd name="T45" fmla="*/ 179 h 254"/>
              <a:gd name="T46" fmla="*/ 134 w 267"/>
              <a:gd name="T47" fmla="*/ 179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7" h="254">
                <a:moveTo>
                  <a:pt x="267" y="97"/>
                </a:moveTo>
                <a:lnTo>
                  <a:pt x="171" y="89"/>
                </a:lnTo>
                <a:lnTo>
                  <a:pt x="134" y="0"/>
                </a:lnTo>
                <a:lnTo>
                  <a:pt x="96" y="89"/>
                </a:lnTo>
                <a:lnTo>
                  <a:pt x="0" y="97"/>
                </a:lnTo>
                <a:lnTo>
                  <a:pt x="73" y="160"/>
                </a:lnTo>
                <a:lnTo>
                  <a:pt x="51" y="254"/>
                </a:lnTo>
                <a:lnTo>
                  <a:pt x="134" y="204"/>
                </a:lnTo>
                <a:lnTo>
                  <a:pt x="216" y="254"/>
                </a:lnTo>
                <a:lnTo>
                  <a:pt x="194" y="160"/>
                </a:lnTo>
                <a:lnTo>
                  <a:pt x="267" y="97"/>
                </a:lnTo>
                <a:lnTo>
                  <a:pt x="267" y="97"/>
                </a:lnTo>
                <a:close/>
                <a:moveTo>
                  <a:pt x="134" y="179"/>
                </a:moveTo>
                <a:lnTo>
                  <a:pt x="84" y="209"/>
                </a:lnTo>
                <a:lnTo>
                  <a:pt x="97" y="152"/>
                </a:lnTo>
                <a:lnTo>
                  <a:pt x="53" y="114"/>
                </a:lnTo>
                <a:lnTo>
                  <a:pt x="111" y="109"/>
                </a:lnTo>
                <a:lnTo>
                  <a:pt x="134" y="55"/>
                </a:lnTo>
                <a:lnTo>
                  <a:pt x="156" y="109"/>
                </a:lnTo>
                <a:lnTo>
                  <a:pt x="215" y="114"/>
                </a:lnTo>
                <a:lnTo>
                  <a:pt x="171" y="152"/>
                </a:lnTo>
                <a:lnTo>
                  <a:pt x="184" y="209"/>
                </a:lnTo>
                <a:lnTo>
                  <a:pt x="134" y="179"/>
                </a:lnTo>
                <a:lnTo>
                  <a:pt x="134" y="179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cxnSp>
        <p:nvCxnSpPr>
          <p:cNvPr id="41" name="Straight Connector 45">
            <a:extLst>
              <a:ext uri="{FF2B5EF4-FFF2-40B4-BE49-F238E27FC236}">
                <a16:creationId xmlns:a16="http://schemas.microsoft.com/office/drawing/2014/main" id="{294819D6-73D0-B27F-D19E-3165FB7CAF0D}"/>
              </a:ext>
            </a:extLst>
          </p:cNvPr>
          <p:cNvCxnSpPr/>
          <p:nvPr/>
        </p:nvCxnSpPr>
        <p:spPr>
          <a:xfrm>
            <a:off x="4633047" y="1431300"/>
            <a:ext cx="0" cy="4104454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6">
            <a:extLst>
              <a:ext uri="{FF2B5EF4-FFF2-40B4-BE49-F238E27FC236}">
                <a16:creationId xmlns:a16="http://schemas.microsoft.com/office/drawing/2014/main" id="{681123C3-7C46-8652-7131-B19675AF9B72}"/>
              </a:ext>
            </a:extLst>
          </p:cNvPr>
          <p:cNvCxnSpPr/>
          <p:nvPr/>
        </p:nvCxnSpPr>
        <p:spPr>
          <a:xfrm>
            <a:off x="7165050" y="1431300"/>
            <a:ext cx="0" cy="4104454"/>
          </a:xfrm>
          <a:prstGeom prst="line">
            <a:avLst/>
          </a:prstGeom>
          <a:ln w="12700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63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PC 게임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538CBC49-7202-088B-E27B-7D1C0BDD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E88F3B-F636-A8D0-4A73-965A8AE496DC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27B66-B15A-4012-0B86-3E1206539A0E}"/>
              </a:ext>
            </a:extLst>
          </p:cNvPr>
          <p:cNvSpPr txBox="1"/>
          <p:nvPr/>
        </p:nvSpPr>
        <p:spPr>
          <a:xfrm>
            <a:off x="358818" y="224197"/>
            <a:ext cx="392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endParaRPr lang="ko-KR" altLang="en-US" sz="2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6B3CC-986C-1B34-E718-5E875836622E}"/>
              </a:ext>
            </a:extLst>
          </p:cNvPr>
          <p:cNvSpPr/>
          <p:nvPr/>
        </p:nvSpPr>
        <p:spPr>
          <a:xfrm>
            <a:off x="204216" y="284639"/>
            <a:ext cx="110067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994BCA0-289E-8FFC-CB34-0340E13C1D51}"/>
              </a:ext>
            </a:extLst>
          </p:cNvPr>
          <p:cNvCxnSpPr>
            <a:cxnSpLocks/>
          </p:cNvCxnSpPr>
          <p:nvPr/>
        </p:nvCxnSpPr>
        <p:spPr>
          <a:xfrm>
            <a:off x="204216" y="6637867"/>
            <a:ext cx="116999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F46FD64-CB1F-1049-79D5-01495325C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17" y="1774941"/>
            <a:ext cx="3835401" cy="3835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14C236-AB35-AFA2-2823-B3C6A976B4FB}"/>
              </a:ext>
            </a:extLst>
          </p:cNvPr>
          <p:cNvSpPr txBox="1"/>
          <p:nvPr/>
        </p:nvSpPr>
        <p:spPr>
          <a:xfrm>
            <a:off x="460417" y="953403"/>
            <a:ext cx="39295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기마 경주</a:t>
            </a:r>
            <a:endParaRPr lang="en-US" altLang="ko-KR" sz="2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누구보다 빠르게 달려라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0CFEF-B534-32E1-194E-0F7F28A31D97}"/>
              </a:ext>
            </a:extLst>
          </p:cNvPr>
          <p:cNvSpPr txBox="1"/>
          <p:nvPr/>
        </p:nvSpPr>
        <p:spPr>
          <a:xfrm>
            <a:off x="4738286" y="1774942"/>
            <a:ext cx="6854782" cy="328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특정 위치까지 말을 타서 먼저 도착하면 해결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말타고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있는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아무거나 냅다 갖다 박기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길로만 다녀서 쉽게 제치고 이길 수 있음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마그누스에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들어온 시점에서 마구간에서 꺼낸 말로 적용됨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만약에 말을 안 꺼내거나 죽거나 해서 없다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그러면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기본말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셋팅해줘서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그 말을 타게 됨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말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셋팅해줘서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그 말로만 달리게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해야겠다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굳이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다 할 필욘 없지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72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PC 게임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538CBC49-7202-088B-E27B-7D1C0BDD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E88F3B-F636-A8D0-4A73-965A8AE496DC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F27B66-B15A-4012-0B86-3E1206539A0E}"/>
              </a:ext>
            </a:extLst>
          </p:cNvPr>
          <p:cNvSpPr txBox="1"/>
          <p:nvPr/>
        </p:nvSpPr>
        <p:spPr>
          <a:xfrm>
            <a:off x="358818" y="224197"/>
            <a:ext cx="392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endParaRPr lang="ko-KR" altLang="en-US" sz="2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6B3CC-986C-1B34-E718-5E875836622E}"/>
              </a:ext>
            </a:extLst>
          </p:cNvPr>
          <p:cNvSpPr/>
          <p:nvPr/>
        </p:nvSpPr>
        <p:spPr>
          <a:xfrm>
            <a:off x="204216" y="284639"/>
            <a:ext cx="110067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994BCA0-289E-8FFC-CB34-0340E13C1D51}"/>
              </a:ext>
            </a:extLst>
          </p:cNvPr>
          <p:cNvCxnSpPr>
            <a:cxnSpLocks/>
          </p:cNvCxnSpPr>
          <p:nvPr/>
        </p:nvCxnSpPr>
        <p:spPr>
          <a:xfrm>
            <a:off x="204216" y="6637867"/>
            <a:ext cx="116999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A5A2D76C-CEDE-7FD7-8FFB-23DF20EEA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17" y="1774940"/>
            <a:ext cx="3835402" cy="38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2083C-190A-D1C1-0A81-E7FF0784FA6B}"/>
              </a:ext>
            </a:extLst>
          </p:cNvPr>
          <p:cNvSpPr txBox="1"/>
          <p:nvPr/>
        </p:nvSpPr>
        <p:spPr>
          <a:xfrm>
            <a:off x="460417" y="953403"/>
            <a:ext cx="39295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언제나 진실은 하나</a:t>
            </a:r>
            <a:endParaRPr lang="en-US" altLang="ko-KR" sz="2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거짓 속에서 하나의 진실을 찾아라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0B0DB-F42E-C335-F450-2C4584744F8D}"/>
              </a:ext>
            </a:extLst>
          </p:cNvPr>
          <p:cNvSpPr txBox="1"/>
          <p:nvPr/>
        </p:nvSpPr>
        <p:spPr>
          <a:xfrm>
            <a:off x="4738286" y="1774942"/>
            <a:ext cx="6854782" cy="296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석상 진짜 석상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찾아서 파괴하면 해결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석상을 파괴하면 탈락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시간마다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석상 중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99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석상이 눈을 뜨고 눈알을 좌우로 굴림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고개가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두리번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거리는 거 아님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눈알만 움직이니까 은근히 찾기 어려움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석상과 석상 간의 간격이 충분히 있음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진짜 석상 위에 새가 내려 앉아서 힌트를 줌</a:t>
            </a: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713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C49D9AF0-A70E-DC26-7F43-948FFD07C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4F5AB6-6767-5485-F067-06D2823540BD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AB362-EE5A-474B-B75A-777C94640245}"/>
              </a:ext>
            </a:extLst>
          </p:cNvPr>
          <p:cNvSpPr txBox="1"/>
          <p:nvPr/>
        </p:nvSpPr>
        <p:spPr>
          <a:xfrm>
            <a:off x="3897122" y="2721114"/>
            <a:ext cx="439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</a:t>
            </a:r>
            <a:endParaRPr lang="en-US" altLang="ko-KR" sz="4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8B6AEB-AFF5-774C-3FB5-733856E661E4}"/>
              </a:ext>
            </a:extLst>
          </p:cNvPr>
          <p:cNvSpPr txBox="1"/>
          <p:nvPr/>
        </p:nvSpPr>
        <p:spPr>
          <a:xfrm>
            <a:off x="5053584" y="1832864"/>
            <a:ext cx="2084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6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하늘, 구름, 야외, 물이(가) 표시된 사진&#10;&#10;자동 생성된 설명">
            <a:extLst>
              <a:ext uri="{FF2B5EF4-FFF2-40B4-BE49-F238E27FC236}">
                <a16:creationId xmlns:a16="http://schemas.microsoft.com/office/drawing/2014/main" id="{C49D9AF0-A70E-DC26-7F43-948FFD07C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4F5AB6-6767-5485-F067-06D2823540BD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5B877-6D4F-4924-A1ED-498486CD0127}"/>
              </a:ext>
            </a:extLst>
          </p:cNvPr>
          <p:cNvSpPr txBox="1"/>
          <p:nvPr/>
        </p:nvSpPr>
        <p:spPr>
          <a:xfrm>
            <a:off x="358818" y="224197"/>
            <a:ext cx="392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AF25F9-6A1F-41FE-A63F-EC972BFA57B6}"/>
              </a:ext>
            </a:extLst>
          </p:cNvPr>
          <p:cNvSpPr/>
          <p:nvPr/>
        </p:nvSpPr>
        <p:spPr>
          <a:xfrm>
            <a:off x="204216" y="284639"/>
            <a:ext cx="110067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486194-EA5E-40CB-A856-102C956B159D}"/>
              </a:ext>
            </a:extLst>
          </p:cNvPr>
          <p:cNvCxnSpPr>
            <a:cxnSpLocks/>
          </p:cNvCxnSpPr>
          <p:nvPr/>
        </p:nvCxnSpPr>
        <p:spPr>
          <a:xfrm>
            <a:off x="204216" y="6637867"/>
            <a:ext cx="116999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699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134042-C328-42B3-9865-34C37629B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108B01-56B0-4F34-BEDE-DA31D86552E0}"/>
              </a:ext>
            </a:extLst>
          </p:cNvPr>
          <p:cNvSpPr/>
          <p:nvPr/>
        </p:nvSpPr>
        <p:spPr>
          <a:xfrm>
            <a:off x="143773" y="2616019"/>
            <a:ext cx="432000" cy="432000"/>
          </a:xfrm>
          <a:prstGeom prst="diamond">
            <a:avLst/>
          </a:prstGeom>
          <a:solidFill>
            <a:srgbClr val="27292E"/>
          </a:solidFill>
          <a:ln w="3175">
            <a:solidFill>
              <a:srgbClr val="9A7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401FC0-42D4-4ECC-83F6-06467932C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500" b="87240" l="76029" r="81525">
                        <a14:foregroundMark x1="78056" y1="82412" x2="78056" y2="82412"/>
                        <a14:foregroundMark x1="77934" y1="81910" x2="77751" y2="82111"/>
                        <a14:foregroundMark x1="78301" y1="81709" x2="78423" y2="81709"/>
                        <a14:foregroundMark x1="78117" y1="81709" x2="77934" y2="81709"/>
                        <a14:backgroundMark x1="80440" y1="81709" x2="79584" y2="84824"/>
                        <a14:backgroundMark x1="79645" y1="80603" x2="79707" y2="84824"/>
                        <a14:backgroundMark x1="77449" y1="80457" x2="76528" y2="80603"/>
                        <a14:backgroundMark x1="78423" y1="80302" x2="77622" y2="80429"/>
                        <a14:backgroundMark x1="77051" y1="82412" x2="76956" y2="83819"/>
                        <a14:backgroundMark x1="77168" y1="80671" x2="77051" y2="82412"/>
                        <a14:backgroundMark x1="77017" y1="84020" x2="78423" y2="85327"/>
                        <a14:backgroundMark x1="79951" y1="82714" x2="79462" y2="84925"/>
                      </a14:backgroundRemoval>
                    </a14:imgEffect>
                  </a14:imgLayer>
                </a14:imgProps>
              </a:ext>
            </a:extLst>
          </a:blip>
          <a:srcRect l="76891" t="80972" r="20491" b="14792"/>
          <a:stretch/>
        </p:blipFill>
        <p:spPr>
          <a:xfrm>
            <a:off x="212135" y="2686762"/>
            <a:ext cx="295276" cy="2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00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1F47BC-92A5-4B80-BC32-8F43A85F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39" y="0"/>
            <a:ext cx="11527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08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1F47BC-92A5-4B80-BC32-8F43A85F3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9" y="0"/>
            <a:ext cx="11527872" cy="6858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07A4E11-049F-403C-ADA3-710AF72E9C0A}"/>
              </a:ext>
            </a:extLst>
          </p:cNvPr>
          <p:cNvSpPr/>
          <p:nvPr/>
        </p:nvSpPr>
        <p:spPr>
          <a:xfrm>
            <a:off x="4255909" y="3754674"/>
            <a:ext cx="3139302" cy="1939262"/>
          </a:xfrm>
          <a:prstGeom prst="roundRect">
            <a:avLst>
              <a:gd name="adj" fmla="val 1526"/>
            </a:avLst>
          </a:prstGeom>
          <a:solidFill>
            <a:srgbClr val="242629"/>
          </a:solidFill>
          <a:ln w="3175">
            <a:solidFill>
              <a:srgbClr val="9A7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D2A756-4682-4A68-A557-0CBDE0F5D2E3}"/>
              </a:ext>
            </a:extLst>
          </p:cNvPr>
          <p:cNvSpPr/>
          <p:nvPr/>
        </p:nvSpPr>
        <p:spPr>
          <a:xfrm>
            <a:off x="7801459" y="3754674"/>
            <a:ext cx="3139302" cy="1939262"/>
          </a:xfrm>
          <a:prstGeom prst="roundRect">
            <a:avLst>
              <a:gd name="adj" fmla="val 1526"/>
            </a:avLst>
          </a:prstGeom>
          <a:solidFill>
            <a:srgbClr val="2D2E32"/>
          </a:solidFill>
          <a:ln w="3175">
            <a:solidFill>
              <a:srgbClr val="9A7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2CF1F0-A8C5-410D-B1E8-3EAD55A4E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75" y="1721605"/>
            <a:ext cx="3145809" cy="19447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982BFF9-1F33-47FA-9D5A-4C32AD5D1A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985"/>
          <a:stretch/>
        </p:blipFill>
        <p:spPr>
          <a:xfrm>
            <a:off x="976475" y="1721605"/>
            <a:ext cx="3145809" cy="3503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304E3AA-50B2-4484-9C93-04091C788A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12"/>
          <a:stretch/>
        </p:blipFill>
        <p:spPr>
          <a:xfrm>
            <a:off x="976475" y="3205703"/>
            <a:ext cx="3145809" cy="46069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F53DACC-E7A1-4C95-B930-C4452C5E1A13}"/>
              </a:ext>
            </a:extLst>
          </p:cNvPr>
          <p:cNvSpPr/>
          <p:nvPr/>
        </p:nvSpPr>
        <p:spPr>
          <a:xfrm>
            <a:off x="1033135" y="3283612"/>
            <a:ext cx="1459499" cy="304876"/>
          </a:xfrm>
          <a:prstGeom prst="roundRect">
            <a:avLst>
              <a:gd name="adj" fmla="val 9220"/>
            </a:avLst>
          </a:prstGeom>
          <a:solidFill>
            <a:srgbClr val="41424B"/>
          </a:solidFill>
          <a:ln w="3175">
            <a:solidFill>
              <a:srgbClr val="5E5F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(ENTER)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8051E9-A160-4CA3-82A3-D7F5153CED3F}"/>
              </a:ext>
            </a:extLst>
          </p:cNvPr>
          <p:cNvSpPr/>
          <p:nvPr/>
        </p:nvSpPr>
        <p:spPr>
          <a:xfrm>
            <a:off x="2577709" y="3278154"/>
            <a:ext cx="1459499" cy="304876"/>
          </a:xfrm>
          <a:prstGeom prst="roundRect">
            <a:avLst>
              <a:gd name="adj" fmla="val 9220"/>
            </a:avLst>
          </a:prstGeom>
          <a:solidFill>
            <a:srgbClr val="41424B"/>
          </a:solidFill>
          <a:ln w="3175">
            <a:solidFill>
              <a:srgbClr val="5E5F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취소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(ESC)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119068-25FF-4DF4-A6D2-CFFC39D15687}"/>
              </a:ext>
            </a:extLst>
          </p:cNvPr>
          <p:cNvSpPr txBox="1"/>
          <p:nvPr/>
        </p:nvSpPr>
        <p:spPr>
          <a:xfrm>
            <a:off x="1912998" y="1758281"/>
            <a:ext cx="1159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DDCEBA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알림</a:t>
            </a:r>
            <a:endParaRPr lang="en-US" altLang="ko-KR" sz="1200" dirty="0">
              <a:solidFill>
                <a:srgbClr val="DDCEBA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D60D1-C82A-4AAE-929A-08A8CBFBAB0B}"/>
              </a:ext>
            </a:extLst>
          </p:cNvPr>
          <p:cNvSpPr txBox="1"/>
          <p:nvPr/>
        </p:nvSpPr>
        <p:spPr>
          <a:xfrm>
            <a:off x="1370496" y="2336928"/>
            <a:ext cx="2357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DAC19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거점으로 </a:t>
            </a:r>
            <a:r>
              <a:rPr lang="ko-KR" altLang="en-US" sz="1000" dirty="0" err="1">
                <a:solidFill>
                  <a:srgbClr val="DAC19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이동하시겠습니까</a:t>
            </a:r>
            <a:r>
              <a:rPr lang="en-US" altLang="ko-KR" sz="1000" dirty="0">
                <a:solidFill>
                  <a:srgbClr val="DAC19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8CACF8-08DA-493D-8B7E-627CACE35D31}"/>
              </a:ext>
            </a:extLst>
          </p:cNvPr>
          <p:cNvSpPr txBox="1"/>
          <p:nvPr/>
        </p:nvSpPr>
        <p:spPr>
          <a:xfrm>
            <a:off x="1370496" y="2617225"/>
            <a:ext cx="23577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DAC19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거점 </a:t>
            </a:r>
            <a:r>
              <a:rPr lang="en-US" altLang="ko-KR" sz="1000" dirty="0">
                <a:solidFill>
                  <a:srgbClr val="DAC19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rgbClr val="EDB43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바탈리</a:t>
            </a:r>
            <a:r>
              <a:rPr lang="ko-KR" altLang="en-US" sz="1000" dirty="0">
                <a:solidFill>
                  <a:srgbClr val="EDB43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농장</a:t>
            </a:r>
            <a:endParaRPr lang="en-US" altLang="ko-KR" sz="1000" dirty="0">
              <a:solidFill>
                <a:srgbClr val="EDB43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97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61760C-77B2-50D6-8152-EE82E8D8C45E}"/>
              </a:ext>
            </a:extLst>
          </p:cNvPr>
          <p:cNvSpPr txBox="1"/>
          <p:nvPr/>
        </p:nvSpPr>
        <p:spPr>
          <a:xfrm>
            <a:off x="9650476" y="6579719"/>
            <a:ext cx="25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  <a:endParaRPr lang="ko-KR" altLang="en-US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 descr="구름, 텍스트, 하늘, 물이(가) 표시된 사진&#10;&#10;자동 생성된 설명">
            <a:extLst>
              <a:ext uri="{FF2B5EF4-FFF2-40B4-BE49-F238E27FC236}">
                <a16:creationId xmlns:a16="http://schemas.microsoft.com/office/drawing/2014/main" id="{1576DEE4-C11B-1E93-197C-EE8C5987E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07F305-18D4-CAAC-2D52-2EA8B9FD7736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EC4437-224B-6040-955B-65C256D7295B}"/>
              </a:ext>
            </a:extLst>
          </p:cNvPr>
          <p:cNvSpPr txBox="1"/>
          <p:nvPr/>
        </p:nvSpPr>
        <p:spPr>
          <a:xfrm>
            <a:off x="4261104" y="585216"/>
            <a:ext cx="3666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C0F3D7-CACE-E6BE-B7DB-B3DB584ED5BC}"/>
              </a:ext>
            </a:extLst>
          </p:cNvPr>
          <p:cNvSpPr txBox="1"/>
          <p:nvPr/>
        </p:nvSpPr>
        <p:spPr>
          <a:xfrm>
            <a:off x="1115568" y="1655064"/>
            <a:ext cx="2084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67CC618-6780-948B-D0C3-E3E198897FBA}"/>
              </a:ext>
            </a:extLst>
          </p:cNvPr>
          <p:cNvCxnSpPr>
            <a:cxnSpLocks/>
          </p:cNvCxnSpPr>
          <p:nvPr/>
        </p:nvCxnSpPr>
        <p:spPr>
          <a:xfrm>
            <a:off x="1417320" y="2459736"/>
            <a:ext cx="148132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3892A2-44A1-F7E0-7F3F-636CA9153F27}"/>
              </a:ext>
            </a:extLst>
          </p:cNvPr>
          <p:cNvSpPr txBox="1"/>
          <p:nvPr/>
        </p:nvSpPr>
        <p:spPr>
          <a:xfrm>
            <a:off x="3764110" y="2703769"/>
            <a:ext cx="43977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4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시놉시스</a:t>
            </a:r>
            <a:endParaRPr lang="en-US" altLang="ko-KR" sz="4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4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endParaRPr lang="en-US" altLang="ko-KR" sz="4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</a:t>
            </a:r>
            <a:endParaRPr lang="en-US" altLang="ko-KR" sz="4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73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스크린샷, 야외, 선박이(가) 표시된 사진&#10;&#10;자동 생성된 설명">
            <a:extLst>
              <a:ext uri="{FF2B5EF4-FFF2-40B4-BE49-F238E27FC236}">
                <a16:creationId xmlns:a16="http://schemas.microsoft.com/office/drawing/2014/main" id="{C327600A-C6FC-5322-8196-F556E7F88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B19EE9-E471-F0D9-4F27-002B33816F3E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E5D54-8F07-1A88-E1E3-84449AB449AA}"/>
              </a:ext>
            </a:extLst>
          </p:cNvPr>
          <p:cNvSpPr txBox="1"/>
          <p:nvPr/>
        </p:nvSpPr>
        <p:spPr>
          <a:xfrm>
            <a:off x="3897122" y="2721114"/>
            <a:ext cx="439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4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4309D-1E0F-2679-D963-69F422E366AD}"/>
              </a:ext>
            </a:extLst>
          </p:cNvPr>
          <p:cNvSpPr txBox="1"/>
          <p:nvPr/>
        </p:nvSpPr>
        <p:spPr>
          <a:xfrm>
            <a:off x="5053584" y="1832864"/>
            <a:ext cx="2084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58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스크린샷, 야외, 선박이(가) 표시된 사진&#10;&#10;자동 생성된 설명">
            <a:extLst>
              <a:ext uri="{FF2B5EF4-FFF2-40B4-BE49-F238E27FC236}">
                <a16:creationId xmlns:a16="http://schemas.microsoft.com/office/drawing/2014/main" id="{C327600A-C6FC-5322-8196-F556E7F88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CB19EE9-E471-F0D9-4F27-002B33816F3E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CA66D2-6E88-B2D5-44EC-805BFAE2FD43}"/>
              </a:ext>
            </a:extLst>
          </p:cNvPr>
          <p:cNvSpPr txBox="1"/>
          <p:nvPr/>
        </p:nvSpPr>
        <p:spPr>
          <a:xfrm>
            <a:off x="358818" y="224197"/>
            <a:ext cx="392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46D081-F332-9FEE-878D-C40E22F2A955}"/>
              </a:ext>
            </a:extLst>
          </p:cNvPr>
          <p:cNvSpPr/>
          <p:nvPr/>
        </p:nvSpPr>
        <p:spPr>
          <a:xfrm>
            <a:off x="204216" y="284639"/>
            <a:ext cx="110067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CE07A-6F74-D4AD-9B44-B233ECFE946F}"/>
              </a:ext>
            </a:extLst>
          </p:cNvPr>
          <p:cNvSpPr txBox="1"/>
          <p:nvPr/>
        </p:nvSpPr>
        <p:spPr>
          <a:xfrm>
            <a:off x="705189" y="1563104"/>
            <a:ext cx="1054455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시스템인 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제공하여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모험가들이 보다 더 편리하게 지역을 이동 할 수 있게 합니다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탑승물의 의미가 퇴색되지 않게 긴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쿨타임으로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조절합니다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해방 퀘스트를 통하여 멈춰 있던 </a:t>
            </a:r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마그누스의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스토리를 전개하며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시스템에 대한 개연성을 부여합니다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indent="-7429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문서에서는 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대해서 집중적으로 기술하며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 해방 퀘스트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</a:t>
            </a:r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대해서는 시놉시스만 기술합니다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6DF46DF-10A9-F37C-0C75-92B36973C798}"/>
              </a:ext>
            </a:extLst>
          </p:cNvPr>
          <p:cNvCxnSpPr>
            <a:cxnSpLocks/>
          </p:cNvCxnSpPr>
          <p:nvPr/>
        </p:nvCxnSpPr>
        <p:spPr>
          <a:xfrm>
            <a:off x="204216" y="6637867"/>
            <a:ext cx="116999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30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예술, 박물관이(가) 표시된 사진&#10;&#10;자동 생성된 설명">
            <a:extLst>
              <a:ext uri="{FF2B5EF4-FFF2-40B4-BE49-F238E27FC236}">
                <a16:creationId xmlns:a16="http://schemas.microsoft.com/office/drawing/2014/main" id="{28BE10AA-3856-ED91-8B32-281BB1A9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EDA87D-DD5F-E9A4-7DE1-FB0D5B62AA74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43FEF-4E36-BC57-6EE8-6DFE5855A234}"/>
              </a:ext>
            </a:extLst>
          </p:cNvPr>
          <p:cNvSpPr txBox="1"/>
          <p:nvPr/>
        </p:nvSpPr>
        <p:spPr>
          <a:xfrm>
            <a:off x="3897122" y="2721114"/>
            <a:ext cx="4397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시놉시스</a:t>
            </a:r>
            <a:endParaRPr lang="en-US" altLang="ko-KR" sz="4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BB97C-C5DE-6130-50E3-C0ED9FC76F39}"/>
              </a:ext>
            </a:extLst>
          </p:cNvPr>
          <p:cNvSpPr txBox="1"/>
          <p:nvPr/>
        </p:nvSpPr>
        <p:spPr>
          <a:xfrm>
            <a:off x="5053584" y="1832864"/>
            <a:ext cx="2084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66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예술, 박물관이(가) 표시된 사진&#10;&#10;자동 생성된 설명">
            <a:extLst>
              <a:ext uri="{FF2B5EF4-FFF2-40B4-BE49-F238E27FC236}">
                <a16:creationId xmlns:a16="http://schemas.microsoft.com/office/drawing/2014/main" id="{28BE10AA-3856-ED91-8B32-281BB1A9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EDA87D-DD5F-E9A4-7DE1-FB0D5B62AA74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BB97C-C5DE-6130-50E3-C0ED9FC76F39}"/>
              </a:ext>
            </a:extLst>
          </p:cNvPr>
          <p:cNvSpPr txBox="1"/>
          <p:nvPr/>
        </p:nvSpPr>
        <p:spPr>
          <a:xfrm>
            <a:off x="358818" y="224197"/>
            <a:ext cx="392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시놉시스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134101-6AEC-04CA-6299-54E79E44A6E9}"/>
              </a:ext>
            </a:extLst>
          </p:cNvPr>
          <p:cNvSpPr/>
          <p:nvPr/>
        </p:nvSpPr>
        <p:spPr>
          <a:xfrm>
            <a:off x="204216" y="284639"/>
            <a:ext cx="110067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35D4EE-107E-28D9-413A-A630FF805804}"/>
              </a:ext>
            </a:extLst>
          </p:cNvPr>
          <p:cNvCxnSpPr>
            <a:cxnSpLocks/>
          </p:cNvCxnSpPr>
          <p:nvPr/>
        </p:nvCxnSpPr>
        <p:spPr>
          <a:xfrm>
            <a:off x="204216" y="6637867"/>
            <a:ext cx="116999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6F7E8A-BFB3-1BF7-10F9-6C4D4ED5163E}"/>
              </a:ext>
            </a:extLst>
          </p:cNvPr>
          <p:cNvSpPr txBox="1"/>
          <p:nvPr/>
        </p:nvSpPr>
        <p:spPr>
          <a:xfrm>
            <a:off x="4738286" y="1758543"/>
            <a:ext cx="6854782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이봐 파트너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벨리아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마을에 심상치 않은 기운이 느껴지는데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?“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흑정령은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모험가에게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벨리아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마을에 심상치 않은 기운을 느끼고 확인 해보러 가자고 합니다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벨리아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마을에 도착한 모험가는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바탈리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농장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심연의 우물에 심각한 균열을 발견하고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마그누스에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문제가 발생 했음을 깨닫고 우물을 통해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마그누스로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이동합니다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C4FD6D-BBA4-5641-2950-56850D9F69E5}"/>
              </a:ext>
            </a:extLst>
          </p:cNvPr>
          <p:cNvSpPr/>
          <p:nvPr/>
        </p:nvSpPr>
        <p:spPr>
          <a:xfrm>
            <a:off x="452967" y="1774942"/>
            <a:ext cx="3835400" cy="38353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glow rad="381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953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예술, 박물관이(가) 표시된 사진&#10;&#10;자동 생성된 설명">
            <a:extLst>
              <a:ext uri="{FF2B5EF4-FFF2-40B4-BE49-F238E27FC236}">
                <a16:creationId xmlns:a16="http://schemas.microsoft.com/office/drawing/2014/main" id="{28BE10AA-3856-ED91-8B32-281BB1A9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EDA87D-DD5F-E9A4-7DE1-FB0D5B62AA74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BB97C-C5DE-6130-50E3-C0ED9FC76F39}"/>
              </a:ext>
            </a:extLst>
          </p:cNvPr>
          <p:cNvSpPr txBox="1"/>
          <p:nvPr/>
        </p:nvSpPr>
        <p:spPr>
          <a:xfrm>
            <a:off x="358818" y="224197"/>
            <a:ext cx="392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시놉시스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134101-6AEC-04CA-6299-54E79E44A6E9}"/>
              </a:ext>
            </a:extLst>
          </p:cNvPr>
          <p:cNvSpPr/>
          <p:nvPr/>
        </p:nvSpPr>
        <p:spPr>
          <a:xfrm>
            <a:off x="204216" y="284639"/>
            <a:ext cx="110067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35D4EE-107E-28D9-413A-A630FF805804}"/>
              </a:ext>
            </a:extLst>
          </p:cNvPr>
          <p:cNvCxnSpPr>
            <a:cxnSpLocks/>
          </p:cNvCxnSpPr>
          <p:nvPr/>
        </p:nvCxnSpPr>
        <p:spPr>
          <a:xfrm>
            <a:off x="204216" y="6637867"/>
            <a:ext cx="116999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6F7E8A-BFB3-1BF7-10F9-6C4D4ED5163E}"/>
              </a:ext>
            </a:extLst>
          </p:cNvPr>
          <p:cNvSpPr txBox="1"/>
          <p:nvPr/>
        </p:nvSpPr>
        <p:spPr>
          <a:xfrm>
            <a:off x="4738286" y="1774942"/>
            <a:ext cx="6854782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젠장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이럴 때 그 녀석이 있었더라면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..!“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한편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폭주하여 흔들리고 있는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마그누스에서는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유주가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진땀을 빼며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마그누스를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조작하고 있습니다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모험가의 도움이 절실하지만 도움을 요청할 시간도 없어서 곤란해 하던 차에 타이밍 좋게 모험가가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마그누스에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도착합니다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와줬구나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!!”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모험가를 본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유주는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순간적으로 너무 반가워서 눈물을 글썽이며 반기다가 헛기침을 하고 다시 툴툴거리며 심각한 오류가 생겼다며 모험가에게 해결해달라고 도움을 요청합니다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047E59-6372-4B91-A428-83B326A8C570}"/>
              </a:ext>
            </a:extLst>
          </p:cNvPr>
          <p:cNvSpPr/>
          <p:nvPr/>
        </p:nvSpPr>
        <p:spPr>
          <a:xfrm>
            <a:off x="452967" y="1774942"/>
            <a:ext cx="3835400" cy="38353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glow rad="381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50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예술, 박물관이(가) 표시된 사진&#10;&#10;자동 생성된 설명">
            <a:extLst>
              <a:ext uri="{FF2B5EF4-FFF2-40B4-BE49-F238E27FC236}">
                <a16:creationId xmlns:a16="http://schemas.microsoft.com/office/drawing/2014/main" id="{28BE10AA-3856-ED91-8B32-281BB1A9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EDA87D-DD5F-E9A4-7DE1-FB0D5B62AA74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BB97C-C5DE-6130-50E3-C0ED9FC76F39}"/>
              </a:ext>
            </a:extLst>
          </p:cNvPr>
          <p:cNvSpPr txBox="1"/>
          <p:nvPr/>
        </p:nvSpPr>
        <p:spPr>
          <a:xfrm>
            <a:off x="358818" y="224197"/>
            <a:ext cx="392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시놉시스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134101-6AEC-04CA-6299-54E79E44A6E9}"/>
              </a:ext>
            </a:extLst>
          </p:cNvPr>
          <p:cNvSpPr/>
          <p:nvPr/>
        </p:nvSpPr>
        <p:spPr>
          <a:xfrm>
            <a:off x="204216" y="284639"/>
            <a:ext cx="110067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35D4EE-107E-28D9-413A-A630FF805804}"/>
              </a:ext>
            </a:extLst>
          </p:cNvPr>
          <p:cNvCxnSpPr>
            <a:cxnSpLocks/>
          </p:cNvCxnSpPr>
          <p:nvPr/>
        </p:nvCxnSpPr>
        <p:spPr>
          <a:xfrm>
            <a:off x="204216" y="6637867"/>
            <a:ext cx="116999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6F7E8A-BFB3-1BF7-10F9-6C4D4ED5163E}"/>
              </a:ext>
            </a:extLst>
          </p:cNvPr>
          <p:cNvSpPr txBox="1"/>
          <p:nvPr/>
        </p:nvSpPr>
        <p:spPr>
          <a:xfrm>
            <a:off x="4738286" y="1774942"/>
            <a:ext cx="6854782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모험가는 새로운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어비스에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생긴 오류를 해결하고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마그누스를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진정시키는데 성공합니다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오류가 해결되자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유주는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심연의 혈관이 세계 곳곳으로 다 퍼지고 있다며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아무래도 오류가 혈관을 막고 있었던 것 같다고 놀라워 하며 말합니다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유주는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이제 심연의 혈관으로 갈 수 없는 곳은 없다고 의기양양하게 말하며 새로운 시스템인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개방됩니다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41B1670-E32A-475B-A4FE-20F3EA7D7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56" r="22123"/>
          <a:stretch/>
        </p:blipFill>
        <p:spPr>
          <a:xfrm>
            <a:off x="452967" y="1774941"/>
            <a:ext cx="1278000" cy="3835400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328F5C-07FD-4474-A72F-A5318094E3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8" r="51671"/>
          <a:stretch/>
        </p:blipFill>
        <p:spPr>
          <a:xfrm>
            <a:off x="1730967" y="1774941"/>
            <a:ext cx="1278000" cy="3835401"/>
          </a:xfrm>
          <a:prstGeom prst="rect">
            <a:avLst/>
          </a:prstGeom>
          <a:effectLst>
            <a:glow rad="38100">
              <a:schemeClr val="bg1"/>
            </a:glow>
          </a:effec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0E64FD2-8B6F-4272-8F7D-524E82B6A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r="44857"/>
          <a:stretch/>
        </p:blipFill>
        <p:spPr bwMode="auto">
          <a:xfrm>
            <a:off x="3008967" y="1774941"/>
            <a:ext cx="1278001" cy="3835402"/>
          </a:xfrm>
          <a:prstGeom prst="rect">
            <a:avLst/>
          </a:prstGeom>
          <a:noFill/>
          <a:effectLst>
            <a:glow rad="381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98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예술, 박물관이(가) 표시된 사진&#10;&#10;자동 생성된 설명">
            <a:extLst>
              <a:ext uri="{FF2B5EF4-FFF2-40B4-BE49-F238E27FC236}">
                <a16:creationId xmlns:a16="http://schemas.microsoft.com/office/drawing/2014/main" id="{28BE10AA-3856-ED91-8B32-281BB1A9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EDA87D-DD5F-E9A4-7DE1-FB0D5B62AA74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BB97C-C5DE-6130-50E3-C0ED9FC76F39}"/>
              </a:ext>
            </a:extLst>
          </p:cNvPr>
          <p:cNvSpPr txBox="1"/>
          <p:nvPr/>
        </p:nvSpPr>
        <p:spPr>
          <a:xfrm>
            <a:off x="358818" y="224197"/>
            <a:ext cx="392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시놉시스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134101-6AEC-04CA-6299-54E79E44A6E9}"/>
              </a:ext>
            </a:extLst>
          </p:cNvPr>
          <p:cNvSpPr/>
          <p:nvPr/>
        </p:nvSpPr>
        <p:spPr>
          <a:xfrm>
            <a:off x="204216" y="284639"/>
            <a:ext cx="110067" cy="402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135D4EE-107E-28D9-413A-A630FF805804}"/>
              </a:ext>
            </a:extLst>
          </p:cNvPr>
          <p:cNvCxnSpPr>
            <a:cxnSpLocks/>
          </p:cNvCxnSpPr>
          <p:nvPr/>
        </p:nvCxnSpPr>
        <p:spPr>
          <a:xfrm>
            <a:off x="204216" y="6637867"/>
            <a:ext cx="116999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26F7E8A-BFB3-1BF7-10F9-6C4D4ED5163E}"/>
              </a:ext>
            </a:extLst>
          </p:cNvPr>
          <p:cNvSpPr txBox="1"/>
          <p:nvPr/>
        </p:nvSpPr>
        <p:spPr>
          <a:xfrm>
            <a:off x="4738286" y="1774942"/>
            <a:ext cx="6854782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흑정령은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고대인의 석실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새로운 심연의 우물을 해방 할 때 마다 마주쳤던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의문의 여행자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기운이 느껴진다며 해당 위치로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사용해서 가보자고 합니다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모험가는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심연의 포탈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사용하여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고대인의 석실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이동하고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의문의 여행자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만나게 됩니다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‘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의문의 여행자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모험가에게 심연의 포탈을 해방한 것을 축하 하지만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마그누스는</a:t>
            </a:r>
            <a:r>
              <a:rPr lang="ko-KR" altLang="en-US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미완성인 상태라서 자주 사용 할 수 없을 거라는 말을 남기고 사라집니다</a:t>
            </a:r>
            <a:r>
              <a:rPr lang="en-US" altLang="ko-KR" sz="14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4BEAD6-E567-4233-9DFE-01E64D1F24B6}"/>
              </a:ext>
            </a:extLst>
          </p:cNvPr>
          <p:cNvSpPr/>
          <p:nvPr/>
        </p:nvSpPr>
        <p:spPr>
          <a:xfrm>
            <a:off x="452967" y="1774942"/>
            <a:ext cx="3835400" cy="38353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glow rad="38100">
              <a:schemeClr val="bg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89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640</Words>
  <Application>Microsoft Office PowerPoint</Application>
  <PresentationFormat>와이드스크린</PresentationFormat>
  <Paragraphs>89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리디바탕</vt:lpstr>
      <vt:lpstr>맑은 고딕</vt:lpstr>
      <vt:lpstr>빛의 계승자 Bold</vt:lpstr>
      <vt:lpstr>Arial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140</cp:revision>
  <dcterms:created xsi:type="dcterms:W3CDTF">2024-08-22T07:25:24Z</dcterms:created>
  <dcterms:modified xsi:type="dcterms:W3CDTF">2024-09-10T15:17:10Z</dcterms:modified>
</cp:coreProperties>
</file>